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obby Jones Soft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1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04045" y="1445436"/>
            <a:ext cx="803207" cy="8032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108" y="8345708"/>
            <a:ext cx="1825185" cy="18251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700000">
            <a:off x="226258" y="-1583028"/>
            <a:ext cx="3430068" cy="6860136"/>
          </a:xfrm>
          <a:custGeom>
            <a:avLst/>
            <a:gdLst/>
            <a:ahLst/>
            <a:cxnLst/>
            <a:rect l="l" t="t" r="r" b="b"/>
            <a:pathLst>
              <a:path w="3430068" h="6860136">
                <a:moveTo>
                  <a:pt x="0" y="0"/>
                </a:moveTo>
                <a:lnTo>
                  <a:pt x="3430068" y="0"/>
                </a:lnTo>
                <a:lnTo>
                  <a:pt x="3430068" y="6860136"/>
                </a:lnTo>
                <a:lnTo>
                  <a:pt x="0" y="686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997823" y="9004387"/>
            <a:ext cx="507826" cy="5078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5871" y="255871"/>
            <a:ext cx="772829" cy="77282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34565" y="4342698"/>
            <a:ext cx="1625581" cy="973316"/>
          </a:xfrm>
          <a:custGeom>
            <a:avLst/>
            <a:gdLst/>
            <a:ahLst/>
            <a:cxnLst/>
            <a:rect l="l" t="t" r="r" b="b"/>
            <a:pathLst>
              <a:path w="1625581" h="973316">
                <a:moveTo>
                  <a:pt x="0" y="0"/>
                </a:moveTo>
                <a:lnTo>
                  <a:pt x="1625581" y="0"/>
                </a:lnTo>
                <a:lnTo>
                  <a:pt x="1625581" y="973317"/>
                </a:lnTo>
                <a:lnTo>
                  <a:pt x="0" y="973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8700" y="1028700"/>
            <a:ext cx="8115300" cy="81153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01520" y="5485177"/>
            <a:ext cx="4430427" cy="44304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18693" y="1418708"/>
            <a:ext cx="7335313" cy="7335284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471" r="-25471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811328" y="5951467"/>
            <a:ext cx="3410812" cy="3410798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/>
          <p:cNvSpPr/>
          <p:nvPr/>
        </p:nvSpPr>
        <p:spPr>
          <a:xfrm>
            <a:off x="11301520" y="5800804"/>
            <a:ext cx="4478694" cy="4114800"/>
          </a:xfrm>
          <a:custGeom>
            <a:avLst/>
            <a:gdLst/>
            <a:ahLst/>
            <a:cxnLst/>
            <a:rect l="l" t="t" r="r" b="b"/>
            <a:pathLst>
              <a:path w="4478694" h="4114800">
                <a:moveTo>
                  <a:pt x="0" y="0"/>
                </a:moveTo>
                <a:lnTo>
                  <a:pt x="4478694" y="0"/>
                </a:lnTo>
                <a:lnTo>
                  <a:pt x="447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537121" y="2018803"/>
            <a:ext cx="7959226" cy="181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8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IreneFlorentina Bold Italics"/>
              </a:rPr>
              <a:t>TO ENSURE THE SMOOTHNESS OF TODAY'S DISCUSSION, LET'S OBSERVE THE FOLLOWING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37121" y="4257783"/>
            <a:ext cx="6797444" cy="123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6"/>
              </a:lnSpc>
            </a:pPr>
            <a:r>
              <a:rPr lang="en-US" sz="9764">
                <a:solidFill>
                  <a:srgbClr val="E40E55"/>
                </a:solidFill>
                <a:latin typeface="Bobby Jones Soft"/>
              </a:rPr>
              <a:t>HOUSE RULES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912724" y="4186614"/>
            <a:ext cx="4375276" cy="4448063"/>
          </a:xfrm>
          <a:custGeom>
            <a:avLst/>
            <a:gdLst/>
            <a:ahLst/>
            <a:cxnLst/>
            <a:rect l="l" t="t" r="r" b="b"/>
            <a:pathLst>
              <a:path w="4375276" h="4448063">
                <a:moveTo>
                  <a:pt x="0" y="0"/>
                </a:moveTo>
                <a:lnTo>
                  <a:pt x="4375276" y="0"/>
                </a:lnTo>
                <a:lnTo>
                  <a:pt x="4375276" y="4448062"/>
                </a:lnTo>
                <a:lnTo>
                  <a:pt x="0" y="444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52297" y="8033632"/>
            <a:ext cx="3246676" cy="3427393"/>
          </a:xfrm>
          <a:custGeom>
            <a:avLst/>
            <a:gdLst/>
            <a:ahLst/>
            <a:cxnLst/>
            <a:rect l="l" t="t" r="r" b="b"/>
            <a:pathLst>
              <a:path w="3246676" h="3427393">
                <a:moveTo>
                  <a:pt x="0" y="0"/>
                </a:moveTo>
                <a:lnTo>
                  <a:pt x="3246676" y="0"/>
                </a:lnTo>
                <a:lnTo>
                  <a:pt x="3246676" y="3427393"/>
                </a:lnTo>
                <a:lnTo>
                  <a:pt x="0" y="3427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33252" y="416164"/>
            <a:ext cx="1252095" cy="1236160"/>
          </a:xfrm>
          <a:custGeom>
            <a:avLst/>
            <a:gdLst/>
            <a:ahLst/>
            <a:cxnLst/>
            <a:rect l="l" t="t" r="r" b="b"/>
            <a:pathLst>
              <a:path w="1252095" h="1236160">
                <a:moveTo>
                  <a:pt x="0" y="0"/>
                </a:moveTo>
                <a:lnTo>
                  <a:pt x="1252096" y="0"/>
                </a:lnTo>
                <a:lnTo>
                  <a:pt x="1252096" y="1236160"/>
                </a:lnTo>
                <a:lnTo>
                  <a:pt x="0" y="1236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24127" y="1652324"/>
            <a:ext cx="803207" cy="8032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11337" y="8965230"/>
            <a:ext cx="586141" cy="5861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67618" y="9362265"/>
            <a:ext cx="507826" cy="5078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5871" y="255871"/>
            <a:ext cx="772829" cy="77282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3174" y="3223814"/>
            <a:ext cx="7536326" cy="413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17"/>
              </a:lnSpc>
            </a:pPr>
            <a:r>
              <a:rPr lang="en-US" sz="11557">
                <a:solidFill>
                  <a:srgbClr val="0FC6BB"/>
                </a:solidFill>
                <a:latin typeface="Bobby Jones Soft"/>
              </a:rPr>
              <a:t>PARTICIPATE AND ALWAYS</a:t>
            </a:r>
          </a:p>
          <a:p>
            <a:pPr>
              <a:lnSpc>
                <a:spcPts val="10517"/>
              </a:lnSpc>
            </a:pPr>
            <a:r>
              <a:rPr lang="en-US" sz="11557">
                <a:solidFill>
                  <a:srgbClr val="E40E55"/>
                </a:solidFill>
                <a:latin typeface="Bobby Jones Soft"/>
              </a:rPr>
              <a:t>SMILE</a:t>
            </a:r>
          </a:p>
        </p:txBody>
      </p:sp>
      <p:sp>
        <p:nvSpPr>
          <p:cNvPr id="19" name="Freeform 19"/>
          <p:cNvSpPr/>
          <p:nvPr/>
        </p:nvSpPr>
        <p:spPr>
          <a:xfrm>
            <a:off x="7879500" y="1825852"/>
            <a:ext cx="7526530" cy="7432448"/>
          </a:xfrm>
          <a:custGeom>
            <a:avLst/>
            <a:gdLst/>
            <a:ahLst/>
            <a:cxnLst/>
            <a:rect l="l" t="t" r="r" b="b"/>
            <a:pathLst>
              <a:path w="7526530" h="7432448">
                <a:moveTo>
                  <a:pt x="0" y="0"/>
                </a:moveTo>
                <a:lnTo>
                  <a:pt x="7526530" y="0"/>
                </a:lnTo>
                <a:lnTo>
                  <a:pt x="7526530" y="7432448"/>
                </a:lnTo>
                <a:lnTo>
                  <a:pt x="0" y="7432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628998" y="674439"/>
            <a:ext cx="2427206" cy="24272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633" y="518633"/>
            <a:ext cx="1020134" cy="10201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37744" y="9710390"/>
            <a:ext cx="1153220" cy="11532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32763" y="5994417"/>
            <a:ext cx="10769296" cy="1989375"/>
            <a:chOff x="0" y="0"/>
            <a:chExt cx="2200008" cy="406400"/>
          </a:xfrm>
        </p:grpSpPr>
        <p:sp>
          <p:nvSpPr>
            <p:cNvPr id="13" name="Freeform 13"/>
            <p:cNvSpPr/>
            <p:nvPr/>
          </p:nvSpPr>
          <p:spPr>
            <a:xfrm>
              <a:off x="203200" y="-326"/>
              <a:ext cx="1793608" cy="407051"/>
            </a:xfrm>
            <a:custGeom>
              <a:avLst/>
              <a:gdLst/>
              <a:ahLst/>
              <a:cxnLst/>
              <a:rect l="l" t="t" r="r" b="b"/>
              <a:pathLst>
                <a:path w="1793608" h="407051">
                  <a:moveTo>
                    <a:pt x="1793608" y="326"/>
                  </a:moveTo>
                  <a:cubicBezTo>
                    <a:pt x="1720795" y="0"/>
                    <a:pt x="1653374" y="38659"/>
                    <a:pt x="1616873" y="101663"/>
                  </a:cubicBezTo>
                  <a:cubicBezTo>
                    <a:pt x="1580372" y="164667"/>
                    <a:pt x="1580372" y="242385"/>
                    <a:pt x="1616873" y="305389"/>
                  </a:cubicBezTo>
                  <a:cubicBezTo>
                    <a:pt x="1653374" y="368393"/>
                    <a:pt x="1720795" y="407052"/>
                    <a:pt x="1793608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84663" y="2448733"/>
            <a:ext cx="652912" cy="6529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84663" y="3771477"/>
            <a:ext cx="8519670" cy="47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0"/>
              </a:lnSpc>
            </a:pPr>
            <a:r>
              <a:rPr lang="en-US" sz="9989">
                <a:solidFill>
                  <a:srgbClr val="E40E55"/>
                </a:solidFill>
                <a:latin typeface="Bobby Jones Soft"/>
              </a:rPr>
              <a:t>CHATTING IS RESERVED FOR QUESTIONING PURPOSES ONLY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28700" y="1567203"/>
            <a:ext cx="7247437" cy="8143187"/>
          </a:xfrm>
          <a:custGeom>
            <a:avLst/>
            <a:gdLst/>
            <a:ahLst/>
            <a:cxnLst/>
            <a:rect l="l" t="t" r="r" b="b"/>
            <a:pathLst>
              <a:path w="7247437" h="8143187">
                <a:moveTo>
                  <a:pt x="0" y="0"/>
                </a:moveTo>
                <a:lnTo>
                  <a:pt x="7247437" y="0"/>
                </a:lnTo>
                <a:lnTo>
                  <a:pt x="7247437" y="8143187"/>
                </a:lnTo>
                <a:lnTo>
                  <a:pt x="0" y="81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66509" y="1028700"/>
            <a:ext cx="8229600" cy="82296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633" y="518633"/>
            <a:ext cx="1020134" cy="10201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26981" y="7083038"/>
            <a:ext cx="797061" cy="7970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039059" y="774787"/>
            <a:ext cx="507826" cy="5078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831368" y="1393573"/>
            <a:ext cx="7499883" cy="749985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3355679"/>
            <a:ext cx="6496812" cy="321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94"/>
              </a:lnSpc>
            </a:pPr>
            <a:r>
              <a:rPr lang="en-US" sz="13290">
                <a:solidFill>
                  <a:srgbClr val="E40E55"/>
                </a:solidFill>
                <a:latin typeface="Bobby Jones Soft"/>
              </a:rPr>
              <a:t>CLEAN AS YOU 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798054" y="1028700"/>
            <a:ext cx="8461246" cy="6768997"/>
          </a:xfrm>
          <a:custGeom>
            <a:avLst/>
            <a:gdLst/>
            <a:ahLst/>
            <a:cxnLst/>
            <a:rect l="l" t="t" r="r" b="b"/>
            <a:pathLst>
              <a:path w="8461246" h="6768997">
                <a:moveTo>
                  <a:pt x="0" y="0"/>
                </a:moveTo>
                <a:lnTo>
                  <a:pt x="8461246" y="0"/>
                </a:lnTo>
                <a:lnTo>
                  <a:pt x="8461246" y="6768997"/>
                </a:lnTo>
                <a:lnTo>
                  <a:pt x="0" y="6768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0529" y="2059751"/>
            <a:ext cx="5728222" cy="8227249"/>
          </a:xfrm>
          <a:custGeom>
            <a:avLst/>
            <a:gdLst/>
            <a:ahLst/>
            <a:cxnLst/>
            <a:rect l="l" t="t" r="r" b="b"/>
            <a:pathLst>
              <a:path w="5728222" h="8227249">
                <a:moveTo>
                  <a:pt x="0" y="0"/>
                </a:moveTo>
                <a:lnTo>
                  <a:pt x="5728222" y="0"/>
                </a:lnTo>
                <a:lnTo>
                  <a:pt x="5728222" y="8227249"/>
                </a:lnTo>
                <a:lnTo>
                  <a:pt x="0" y="822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00692" y="2781300"/>
            <a:ext cx="6055969" cy="272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33"/>
              </a:lnSpc>
              <a:spcBef>
                <a:spcPct val="0"/>
              </a:spcBef>
            </a:pPr>
            <a:r>
              <a:rPr lang="en-US" sz="11245" dirty="0">
                <a:solidFill>
                  <a:srgbClr val="FFFFFF"/>
                </a:solidFill>
                <a:latin typeface="Bobby Jones Soft"/>
              </a:rPr>
              <a:t>STAY FOCUSED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 flipV="1">
            <a:off x="4852493" y="7052272"/>
            <a:ext cx="2206028" cy="2206028"/>
          </a:xfrm>
          <a:custGeom>
            <a:avLst/>
            <a:gdLst/>
            <a:ahLst/>
            <a:cxnLst/>
            <a:rect l="l" t="t" r="r" b="b"/>
            <a:pathLst>
              <a:path w="2206028" h="2206028">
                <a:moveTo>
                  <a:pt x="2206028" y="2206028"/>
                </a:moveTo>
                <a:lnTo>
                  <a:pt x="0" y="2206028"/>
                </a:lnTo>
                <a:lnTo>
                  <a:pt x="0" y="0"/>
                </a:lnTo>
                <a:lnTo>
                  <a:pt x="2206028" y="0"/>
                </a:lnTo>
                <a:lnTo>
                  <a:pt x="2206028" y="22060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14741" y="4852496"/>
            <a:ext cx="2206028" cy="2206028"/>
          </a:xfrm>
          <a:custGeom>
            <a:avLst/>
            <a:gdLst/>
            <a:ahLst/>
            <a:cxnLst/>
            <a:rect l="l" t="t" r="r" b="b"/>
            <a:pathLst>
              <a:path w="2206028" h="2206028">
                <a:moveTo>
                  <a:pt x="0" y="0"/>
                </a:moveTo>
                <a:lnTo>
                  <a:pt x="2206028" y="0"/>
                </a:lnTo>
                <a:lnTo>
                  <a:pt x="2206028" y="2206028"/>
                </a:lnTo>
                <a:lnTo>
                  <a:pt x="0" y="22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006209" y="3887101"/>
            <a:ext cx="2206028" cy="2206028"/>
          </a:xfrm>
          <a:custGeom>
            <a:avLst/>
            <a:gdLst/>
            <a:ahLst/>
            <a:cxnLst/>
            <a:rect l="l" t="t" r="r" b="b"/>
            <a:pathLst>
              <a:path w="2206028" h="2206028">
                <a:moveTo>
                  <a:pt x="2206028" y="2206028"/>
                </a:moveTo>
                <a:lnTo>
                  <a:pt x="0" y="2206028"/>
                </a:lnTo>
                <a:lnTo>
                  <a:pt x="0" y="0"/>
                </a:lnTo>
                <a:lnTo>
                  <a:pt x="2206028" y="0"/>
                </a:lnTo>
                <a:lnTo>
                  <a:pt x="2206028" y="220602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972687" y="-387059"/>
            <a:ext cx="484096" cy="4293210"/>
            <a:chOff x="0" y="0"/>
            <a:chExt cx="127499" cy="1130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499" cy="1130722"/>
            </a:xfrm>
            <a:custGeom>
              <a:avLst/>
              <a:gdLst/>
              <a:ahLst/>
              <a:cxnLst/>
              <a:rect l="l" t="t" r="r" b="b"/>
              <a:pathLst>
                <a:path w="127499" h="1130722">
                  <a:moveTo>
                    <a:pt x="0" y="0"/>
                  </a:moveTo>
                  <a:lnTo>
                    <a:pt x="127499" y="0"/>
                  </a:lnTo>
                  <a:lnTo>
                    <a:pt x="127499" y="1130722"/>
                  </a:lnTo>
                  <a:lnTo>
                    <a:pt x="0" y="1130722"/>
                  </a:ln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1440332" y="2190971"/>
            <a:ext cx="484096" cy="12101554"/>
            <a:chOff x="0" y="0"/>
            <a:chExt cx="127499" cy="3187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499" cy="3187241"/>
            </a:xfrm>
            <a:custGeom>
              <a:avLst/>
              <a:gdLst/>
              <a:ahLst/>
              <a:cxnLst/>
              <a:rect l="l" t="t" r="r" b="b"/>
              <a:pathLst>
                <a:path w="127499" h="3187241">
                  <a:moveTo>
                    <a:pt x="0" y="0"/>
                  </a:moveTo>
                  <a:lnTo>
                    <a:pt x="127499" y="0"/>
                  </a:lnTo>
                  <a:lnTo>
                    <a:pt x="127499" y="3187241"/>
                  </a:lnTo>
                  <a:lnTo>
                    <a:pt x="0" y="3187241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56783" y="-387059"/>
            <a:ext cx="774504" cy="4293210"/>
            <a:chOff x="0" y="0"/>
            <a:chExt cx="203985" cy="1130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985" cy="1130722"/>
            </a:xfrm>
            <a:custGeom>
              <a:avLst/>
              <a:gdLst/>
              <a:ahLst/>
              <a:cxnLst/>
              <a:rect l="l" t="t" r="r" b="b"/>
              <a:pathLst>
                <a:path w="203985" h="1130722">
                  <a:moveTo>
                    <a:pt x="0" y="0"/>
                  </a:moveTo>
                  <a:lnTo>
                    <a:pt x="203985" y="0"/>
                  </a:lnTo>
                  <a:lnTo>
                    <a:pt x="203985" y="1130722"/>
                  </a:lnTo>
                  <a:lnTo>
                    <a:pt x="0" y="1130722"/>
                  </a:ln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1585536" y="2820271"/>
            <a:ext cx="774504" cy="12101554"/>
            <a:chOff x="0" y="0"/>
            <a:chExt cx="203985" cy="3187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985" cy="3187241"/>
            </a:xfrm>
            <a:custGeom>
              <a:avLst/>
              <a:gdLst/>
              <a:ahLst/>
              <a:cxnLst/>
              <a:rect l="l" t="t" r="r" b="b"/>
              <a:pathLst>
                <a:path w="203985" h="3187241">
                  <a:moveTo>
                    <a:pt x="0" y="0"/>
                  </a:moveTo>
                  <a:lnTo>
                    <a:pt x="203985" y="0"/>
                  </a:lnTo>
                  <a:lnTo>
                    <a:pt x="203985" y="3187241"/>
                  </a:lnTo>
                  <a:lnTo>
                    <a:pt x="0" y="3187241"/>
                  </a:ln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17352107" y="-1293079"/>
            <a:ext cx="2035083" cy="4070166"/>
          </a:xfrm>
          <a:custGeom>
            <a:avLst/>
            <a:gdLst/>
            <a:ahLst/>
            <a:cxnLst/>
            <a:rect l="l" t="t" r="r" b="b"/>
            <a:pathLst>
              <a:path w="2035083" h="4070166">
                <a:moveTo>
                  <a:pt x="0" y="0"/>
                </a:moveTo>
                <a:lnTo>
                  <a:pt x="2035083" y="0"/>
                </a:lnTo>
                <a:lnTo>
                  <a:pt x="2035083" y="4070167"/>
                </a:lnTo>
                <a:lnTo>
                  <a:pt x="0" y="4070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 flipH="1" flipV="1">
            <a:off x="8369379" y="7572520"/>
            <a:ext cx="2174809" cy="4349617"/>
          </a:xfrm>
          <a:custGeom>
            <a:avLst/>
            <a:gdLst/>
            <a:ahLst/>
            <a:cxnLst/>
            <a:rect l="l" t="t" r="r" b="b"/>
            <a:pathLst>
              <a:path w="2174809" h="4349617">
                <a:moveTo>
                  <a:pt x="2174808" y="4349617"/>
                </a:moveTo>
                <a:lnTo>
                  <a:pt x="0" y="4349617"/>
                </a:lnTo>
                <a:lnTo>
                  <a:pt x="0" y="0"/>
                </a:lnTo>
                <a:lnTo>
                  <a:pt x="2174808" y="0"/>
                </a:lnTo>
                <a:lnTo>
                  <a:pt x="2174808" y="434961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-5400000">
            <a:off x="9824554" y="1859839"/>
            <a:ext cx="8229600" cy="6567321"/>
            <a:chOff x="0" y="0"/>
            <a:chExt cx="509265" cy="406400"/>
          </a:xfrm>
        </p:grpSpPr>
        <p:sp>
          <p:nvSpPr>
            <p:cNvPr id="21" name="Freeform 21"/>
            <p:cNvSpPr/>
            <p:nvPr/>
          </p:nvSpPr>
          <p:spPr>
            <a:xfrm>
              <a:off x="92829" y="-326"/>
              <a:ext cx="323607" cy="407051"/>
            </a:xfrm>
            <a:custGeom>
              <a:avLst/>
              <a:gdLst/>
              <a:ahLst/>
              <a:cxnLst/>
              <a:rect l="l" t="t" r="r" b="b"/>
              <a:pathLst>
                <a:path w="323607" h="407051">
                  <a:moveTo>
                    <a:pt x="213236" y="326"/>
                  </a:moveTo>
                  <a:cubicBezTo>
                    <a:pt x="140424" y="0"/>
                    <a:pt x="73002" y="38659"/>
                    <a:pt x="36501" y="101663"/>
                  </a:cubicBezTo>
                  <a:cubicBezTo>
                    <a:pt x="0" y="164667"/>
                    <a:pt x="0" y="242385"/>
                    <a:pt x="36501" y="305389"/>
                  </a:cubicBezTo>
                  <a:cubicBezTo>
                    <a:pt x="73002" y="368393"/>
                    <a:pt x="140424" y="407052"/>
                    <a:pt x="213236" y="406726"/>
                  </a:cubicBezTo>
                  <a:lnTo>
                    <a:pt x="110371" y="406726"/>
                  </a:lnTo>
                  <a:cubicBezTo>
                    <a:pt x="183184" y="407052"/>
                    <a:pt x="250605" y="368393"/>
                    <a:pt x="287106" y="305389"/>
                  </a:cubicBezTo>
                  <a:cubicBezTo>
                    <a:pt x="323607" y="242385"/>
                    <a:pt x="323607" y="164667"/>
                    <a:pt x="287106" y="101663"/>
                  </a:cubicBezTo>
                  <a:cubicBezTo>
                    <a:pt x="250605" y="38659"/>
                    <a:pt x="183184" y="0"/>
                    <a:pt x="110371" y="326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959977" y="1440795"/>
            <a:ext cx="5958754" cy="7405410"/>
            <a:chOff x="0" y="0"/>
            <a:chExt cx="5108702" cy="63489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08702" cy="6348984"/>
            </a:xfrm>
            <a:custGeom>
              <a:avLst/>
              <a:gdLst/>
              <a:ahLst/>
              <a:cxnLst/>
              <a:rect l="l" t="t" r="r" b="b"/>
              <a:pathLst>
                <a:path w="5108702" h="6348984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11"/>
              <a:stretch>
                <a:fillRect l="-60682" r="-25847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537993" y="5534251"/>
            <a:ext cx="1524273" cy="152427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91475" y="2007196"/>
            <a:ext cx="7714734" cy="460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59"/>
              </a:lnSpc>
            </a:pPr>
            <a:r>
              <a:rPr lang="en-US" sz="9735">
                <a:solidFill>
                  <a:srgbClr val="E40E55"/>
                </a:solidFill>
                <a:latin typeface="Bobby Jones Soft"/>
              </a:rPr>
              <a:t>TURN OFF YOUR PHONES OR PUT IT ON SILENT MODE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7647421" y="3122831"/>
            <a:ext cx="1281157" cy="128115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20769" y="7058524"/>
            <a:ext cx="941176" cy="94117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10651301" y="5005252"/>
            <a:ext cx="166588" cy="276495"/>
          </a:xfrm>
          <a:custGeom>
            <a:avLst/>
            <a:gdLst/>
            <a:ahLst/>
            <a:cxnLst/>
            <a:rect l="l" t="t" r="r" b="b"/>
            <a:pathLst>
              <a:path w="166588" h="276495">
                <a:moveTo>
                  <a:pt x="166588" y="0"/>
                </a:moveTo>
                <a:lnTo>
                  <a:pt x="0" y="0"/>
                </a:lnTo>
                <a:lnTo>
                  <a:pt x="0" y="276496"/>
                </a:lnTo>
                <a:lnTo>
                  <a:pt x="166588" y="276496"/>
                </a:lnTo>
                <a:lnTo>
                  <a:pt x="16658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2920383" y="1386408"/>
            <a:ext cx="6105275" cy="7514185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52467" y="2700775"/>
            <a:ext cx="4885470" cy="488545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87855" y="2917603"/>
            <a:ext cx="11131915" cy="449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0"/>
              </a:lnSpc>
            </a:pPr>
            <a:r>
              <a:rPr lang="en-US" sz="12582">
                <a:solidFill>
                  <a:srgbClr val="38B6FF"/>
                </a:solidFill>
                <a:latin typeface="Bobby Jones Soft"/>
              </a:rPr>
              <a:t>SLEEPING IS STRICTLY PROHIBITED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5147148" y="-3916015"/>
            <a:ext cx="6105275" cy="18119029"/>
            <a:chOff x="0" y="0"/>
            <a:chExt cx="660400" cy="19599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959913"/>
            </a:xfrm>
            <a:custGeom>
              <a:avLst/>
              <a:gdLst/>
              <a:ahLst/>
              <a:cxnLst/>
              <a:rect l="l" t="t" r="r" b="b"/>
              <a:pathLst>
                <a:path w="660400" h="1959913">
                  <a:moveTo>
                    <a:pt x="220252" y="1940844"/>
                  </a:moveTo>
                  <a:cubicBezTo>
                    <a:pt x="254109" y="1952358"/>
                    <a:pt x="292600" y="1959913"/>
                    <a:pt x="330378" y="1959913"/>
                  </a:cubicBezTo>
                  <a:cubicBezTo>
                    <a:pt x="368157" y="1959913"/>
                    <a:pt x="404509" y="1953436"/>
                    <a:pt x="438009" y="1941922"/>
                  </a:cubicBezTo>
                  <a:cubicBezTo>
                    <a:pt x="438723" y="1941562"/>
                    <a:pt x="439435" y="1941562"/>
                    <a:pt x="440148" y="1941203"/>
                  </a:cubicBezTo>
                  <a:cubicBezTo>
                    <a:pt x="565955" y="1895148"/>
                    <a:pt x="658618" y="1773534"/>
                    <a:pt x="660400" y="16059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604738"/>
                  </a:lnTo>
                  <a:cubicBezTo>
                    <a:pt x="1782" y="1774253"/>
                    <a:pt x="93019" y="1895868"/>
                    <a:pt x="220252" y="1940844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31196" y="2421322"/>
            <a:ext cx="5444356" cy="54443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10639" y="2700775"/>
            <a:ext cx="4885470" cy="488545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7497" r="-114147" b="-8677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040860" y="308929"/>
            <a:ext cx="1351763" cy="135176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20971" y="9015953"/>
            <a:ext cx="692623" cy="6926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24735" y="9362265"/>
            <a:ext cx="1849470" cy="18494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35385" y="6326499"/>
            <a:ext cx="1109767" cy="110976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793122" y="562522"/>
            <a:ext cx="932355" cy="9323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IreneFlorentina Bold Italics"/>
              </a:rPr>
              <a:t>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7262" y="4192298"/>
            <a:ext cx="9790723" cy="191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04"/>
              </a:lnSpc>
            </a:pPr>
            <a:r>
              <a:rPr lang="en-US" sz="16587">
                <a:solidFill>
                  <a:srgbClr val="FFFFFF"/>
                </a:solidFill>
                <a:latin typeface="Bobby Jones Soft"/>
              </a:rPr>
              <a:t>GOD BLESS!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</Words>
  <Application>Microsoft Office PowerPoint</Application>
  <PresentationFormat>Custom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IreneFlorentina Bold Italics</vt:lpstr>
      <vt:lpstr>Bobby Jones Soft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MAMA</dc:title>
  <cp:lastModifiedBy>SHERAH HAZIEL TAPANG</cp:lastModifiedBy>
  <cp:revision>2</cp:revision>
  <dcterms:created xsi:type="dcterms:W3CDTF">2006-08-16T00:00:00Z</dcterms:created>
  <dcterms:modified xsi:type="dcterms:W3CDTF">2023-07-23T13:26:54Z</dcterms:modified>
  <dc:identifier>DAFpdD8Q4iA</dc:identifier>
</cp:coreProperties>
</file>